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1734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33C959-0BB3-472B-AD16-5505F4FDA9CF}" type="datetimeFigureOut">
              <a:rPr lang="el-GR" smtClean="0"/>
              <a:pPr/>
              <a:t>21/1/2024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48601-62CF-4B06-BA99-248B848632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170487270248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6858000" cy="9144000"/>
          </a:xfrm>
          <a:prstGeom prst="rect">
            <a:avLst/>
          </a:prstGeom>
        </p:spPr>
      </p:pic>
      <p:sp>
        <p:nvSpPr>
          <p:cNvPr id="7" name="6 - TextBox"/>
          <p:cNvSpPr txBox="1"/>
          <p:nvPr/>
        </p:nvSpPr>
        <p:spPr>
          <a:xfrm>
            <a:off x="3933056" y="7236296"/>
            <a:ext cx="2448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600" b="1" dirty="0">
                <a:solidFill>
                  <a:schemeClr val="bg1"/>
                </a:solidFill>
              </a:rPr>
              <a:t>ΠΟΛΥΤΕΧΝΙΚΗ ΣΧΟΛΗ ΠΑΝΕΠΙΣΤΗΜΙΟΥ ΘΕΣΣΑΛΙΑΣ</a:t>
            </a:r>
          </a:p>
          <a:p>
            <a:pPr algn="ctr"/>
            <a:endParaRPr lang="el-GR" sz="1600" b="1" dirty="0"/>
          </a:p>
        </p:txBody>
      </p:sp>
      <p:sp>
        <p:nvSpPr>
          <p:cNvPr id="9" name="8 - TextBox"/>
          <p:cNvSpPr txBox="1"/>
          <p:nvPr/>
        </p:nvSpPr>
        <p:spPr>
          <a:xfrm>
            <a:off x="0" y="6948264"/>
            <a:ext cx="3789040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>
                <a:solidFill>
                  <a:schemeClr val="bg1"/>
                </a:solidFill>
              </a:rPr>
              <a:t>ΤΕΤΑΡΤΗ</a:t>
            </a:r>
          </a:p>
          <a:p>
            <a:pPr algn="ctr"/>
            <a:r>
              <a:rPr lang="el-GR" b="1" dirty="0">
                <a:solidFill>
                  <a:schemeClr val="bg1"/>
                </a:solidFill>
              </a:rPr>
              <a:t> </a:t>
            </a:r>
            <a:r>
              <a:rPr lang="el-GR" sz="2800" b="1" dirty="0">
                <a:solidFill>
                  <a:schemeClr val="bg1"/>
                </a:solidFill>
              </a:rPr>
              <a:t>24 -01- 2024</a:t>
            </a:r>
          </a:p>
          <a:p>
            <a:pPr algn="ctr"/>
            <a:r>
              <a:rPr lang="el-GR" b="1" dirty="0">
                <a:solidFill>
                  <a:schemeClr val="bg1"/>
                </a:solidFill>
              </a:rPr>
              <a:t>10:00-14:00 </a:t>
            </a:r>
          </a:p>
          <a:p>
            <a:pPr algn="ctr"/>
            <a:r>
              <a:rPr lang="el-GR" sz="1100" b="1" dirty="0">
                <a:solidFill>
                  <a:schemeClr val="bg1"/>
                </a:solidFill>
              </a:rPr>
              <a:t> (Η ΚΙΝΗΤΗ ΜΟΝΑΔΑ ΑΙΜΟΔΟΣΙΑΣ ΘΑ ΒΡΙΣΚΕΤΑΙ ΣΤΟΝ ΠΕΡΙΒΑΛΛΟΝΤΑ ΧΩΡΟ ΤΗΣ ΠΟΛΥΤΕΧΝΙΚΗΣ, ΟΠΙΣΘΕΝ ΚΤΙΡΙΟΥ ΤΜΗΜΑΤΟΣ ΠΟΛΙΤΙΚΩΝ ΜΗΧΑΝΙΚΩΝ)</a:t>
            </a:r>
          </a:p>
          <a:p>
            <a:endParaRPr lang="el-GR" dirty="0">
              <a:solidFill>
                <a:schemeClr val="bg1"/>
              </a:solidFill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908720" y="251520"/>
            <a:ext cx="56886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dirty="0">
                <a:solidFill>
                  <a:schemeClr val="bg1"/>
                </a:solidFill>
              </a:rPr>
              <a:t>ΕΘΕΛΟΝΤΙΚΗ  ΑΙΜΟΔΟΣΙΑ</a:t>
            </a:r>
          </a:p>
        </p:txBody>
      </p:sp>
      <p:sp>
        <p:nvSpPr>
          <p:cNvPr id="11" name="10 - Έλλειψη"/>
          <p:cNvSpPr/>
          <p:nvPr/>
        </p:nvSpPr>
        <p:spPr>
          <a:xfrm rot="1928740">
            <a:off x="4420735" y="886569"/>
            <a:ext cx="2617466" cy="1290673"/>
          </a:xfrm>
          <a:prstGeom prst="ellipse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Η Αιμοδοσία πάει Πανεπιστήμιο !!!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49E01CC-59BC-FAA3-10EE-751F76CF2CCC}"/>
              </a:ext>
            </a:extLst>
          </p:cNvPr>
          <p:cNvGrpSpPr>
            <a:grpSpLocks noChangeAspect="1"/>
          </p:cNvGrpSpPr>
          <p:nvPr/>
        </p:nvGrpSpPr>
        <p:grpSpPr>
          <a:xfrm>
            <a:off x="-99392" y="107510"/>
            <a:ext cx="1815086" cy="1618682"/>
            <a:chOff x="339544" y="736524"/>
            <a:chExt cx="2297576" cy="2048964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64850490-EB8A-E427-69FD-2A9CE3EF6CB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9832" y="736524"/>
              <a:ext cx="1620415" cy="162041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AC446F6-4604-EB5C-B35D-3516BA400CFF}"/>
                </a:ext>
              </a:extLst>
            </p:cNvPr>
            <p:cNvSpPr txBox="1"/>
            <p:nvPr/>
          </p:nvSpPr>
          <p:spPr>
            <a:xfrm>
              <a:off x="339544" y="2356939"/>
              <a:ext cx="2297576" cy="42854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el-GR" sz="1600" dirty="0">
                  <a:solidFill>
                    <a:schemeClr val="bg1"/>
                  </a:solidFill>
                  <a:latin typeface="Monotype Corsiva" panose="03010101010201010101" pitchFamily="66" charset="0"/>
                </a:rPr>
                <a:t>Πολυτεχνική</a:t>
              </a:r>
              <a:r>
                <a:rPr lang="en-US" sz="1600" dirty="0">
                  <a:solidFill>
                    <a:schemeClr val="bg1"/>
                  </a:solidFill>
                  <a:latin typeface="Monotype Corsiva" panose="03010101010201010101" pitchFamily="66" charset="0"/>
                </a:rPr>
                <a:t> </a:t>
              </a:r>
              <a:r>
                <a:rPr lang="el-GR" sz="1600" dirty="0">
                  <a:solidFill>
                    <a:schemeClr val="bg1"/>
                  </a:solidFill>
                  <a:latin typeface="Monotype Corsiva" panose="03010101010201010101" pitchFamily="66" charset="0"/>
                </a:rPr>
                <a:t>Σχολή</a:t>
              </a:r>
              <a:r>
                <a:rPr lang="el-GR" sz="1600" dirty="0">
                  <a:solidFill>
                    <a:schemeClr val="bg1"/>
                  </a:solidFill>
                  <a:latin typeface="Aptos Display" panose="020B0004020202020204" pitchFamily="34" charset="0"/>
                </a:rPr>
                <a:t> </a:t>
              </a:r>
              <a:endParaRPr lang="en-US" sz="1600" dirty="0">
                <a:solidFill>
                  <a:schemeClr val="bg1"/>
                </a:solidFill>
                <a:latin typeface="Aptos Display" panose="020B0004020202020204" pitchFamily="34" charset="0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</TotalTime>
  <Words>40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 Display</vt:lpstr>
      <vt:lpstr>Arial</vt:lpstr>
      <vt:lpstr>Calibri</vt:lpstr>
      <vt:lpstr>Monotype Corsiva</vt:lpstr>
      <vt:lpstr>Θέμα του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nurseaimodosia</dc:creator>
  <cp:lastModifiedBy>Eftihia Nathanail</cp:lastModifiedBy>
  <cp:revision>20</cp:revision>
  <dcterms:created xsi:type="dcterms:W3CDTF">2024-01-10T07:48:29Z</dcterms:created>
  <dcterms:modified xsi:type="dcterms:W3CDTF">2024-01-21T20:19:36Z</dcterms:modified>
</cp:coreProperties>
</file>